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6" r:id="rId5"/>
    <p:sldId id="267" r:id="rId6"/>
    <p:sldId id="268" r:id="rId7"/>
    <p:sldId id="269" r:id="rId8"/>
    <p:sldId id="264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300" r:id="rId17"/>
    <p:sldId id="277" r:id="rId18"/>
    <p:sldId id="278" r:id="rId19"/>
    <p:sldId id="258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9" r:id="rId29"/>
    <p:sldId id="290" r:id="rId30"/>
    <p:sldId id="292" r:id="rId31"/>
    <p:sldId id="293" r:id="rId32"/>
    <p:sldId id="259" r:id="rId33"/>
    <p:sldId id="296" r:id="rId34"/>
    <p:sldId id="298" r:id="rId35"/>
    <p:sldId id="297" r:id="rId36"/>
    <p:sldId id="295" r:id="rId37"/>
    <p:sldId id="294" r:id="rId38"/>
    <p:sldId id="260" r:id="rId39"/>
    <p:sldId id="261" r:id="rId40"/>
    <p:sldId id="299" r:id="rId41"/>
    <p:sldId id="301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5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50FDA-BAB0-4FDB-8D39-26CE02E59202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26B67-FF74-4ACC-895F-2984BDC53E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24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50FDA-BAB0-4FDB-8D39-26CE02E59202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26B67-FF74-4ACC-895F-2984BDC53E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58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50FDA-BAB0-4FDB-8D39-26CE02E59202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26B67-FF74-4ACC-895F-2984BDC53E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50FDA-BAB0-4FDB-8D39-26CE02E59202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26B67-FF74-4ACC-895F-2984BDC53E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47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50FDA-BAB0-4FDB-8D39-26CE02E59202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26B67-FF74-4ACC-895F-2984BDC53E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96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50FDA-BAB0-4FDB-8D39-26CE02E59202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26B67-FF74-4ACC-895F-2984BDC53E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8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50FDA-BAB0-4FDB-8D39-26CE02E59202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26B67-FF74-4ACC-895F-2984BDC53E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32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50FDA-BAB0-4FDB-8D39-26CE02E59202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26B67-FF74-4ACC-895F-2984BDC53E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93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50FDA-BAB0-4FDB-8D39-26CE02E59202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26B67-FF74-4ACC-895F-2984BDC53E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21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50FDA-BAB0-4FDB-8D39-26CE02E59202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26B67-FF74-4ACC-895F-2984BDC53E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43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50FDA-BAB0-4FDB-8D39-26CE02E59202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26B67-FF74-4ACC-895F-2984BDC53E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5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50FDA-BAB0-4FDB-8D39-26CE02E59202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26B67-FF74-4ACC-895F-2984BDC53E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05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Workflow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Postman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2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:\WebDev\TQIscreenshots\1fluxo\Screenshot from 2022-01-10 18-25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28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:\WebDev\TQIscreenshots\1fluxo\Screenshot from 2022-01-10 18-26-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28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:\WebDev\TQIscreenshots\1fluxo\Screenshot from 2022-01-10 18-27-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28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:\WebDev\TQIscreenshots\1fluxo\Screenshot from 2022-01-10 18-28-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28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:\WebDev\TQIscreenshots\1fluxo\Screenshot from 2022-01-10 18-28-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755576" y="33265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Cliente 2 não tem acesso às solicitações do Cliente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5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:\WebDev\TQIscreenshots\1fluxo\Screenshot from 2022-01-10 18-29-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05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:\WebDev\TQIscreenshots\Screenshot from 2022-01-10 20-15-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94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:\WebDev\TQIscreenshots\1fluxo\Screenshot from 2022-01-10 18-30-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05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:\WebDev\TQIscreenshots\1fluxo\Screenshot from 2022-01-10 18-30-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05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 smtClean="0"/>
              <a:t>Exceptions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61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WebDev\TQIscreenshots\1fluxo\Screenshot from 2022-01-10 18-14-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:\WebDev\TQIscreenshots\2exceptions\Screenshot from 2022-01-10 18-35-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55576" y="33265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Solicitação idêntica já cadastrada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5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:\WebDev\TQIscreenshots\2exceptions\Screenshot from 2022-01-10 18-36-4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55576" y="33265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Cliente já cadastrada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1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:\WebDev\TQIscreenshots\2exceptions\Screenshot from 2022-01-10 18-38-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55576" y="33265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Dados errados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1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:\WebDev\TQIscreenshots\2exceptions\Screenshot from 2022-01-10 18-40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55576" y="33265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Tentativa de criar cliente com mesmo CPF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1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755576" y="33265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Data da primeira parcela inválida</a:t>
            </a:r>
            <a:endParaRPr lang="en-US" dirty="0"/>
          </a:p>
        </p:txBody>
      </p:sp>
      <p:pic>
        <p:nvPicPr>
          <p:cNvPr id="4" name="Picture 2" descr="H:\WebDev\TQIscreenshots\2exceptions\Screenshot from 2022-01-10 19-33-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91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:\WebDev\TQIscreenshots\2exceptions\Screenshot from 2022-01-10 18-42-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55576" y="33265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Número de parcelas inválido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1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:\WebDev\TQIscreenshots\2exceptions\Screenshot from 2022-01-10 18-42-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55576" y="33265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Número de parcelas e d</a:t>
            </a:r>
            <a:r>
              <a:rPr lang="pt-BR" dirty="0" smtClean="0"/>
              <a:t>ata da primeira parcela </a:t>
            </a:r>
            <a:r>
              <a:rPr lang="pt-BR" dirty="0" smtClean="0"/>
              <a:t>inválidos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1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:\WebDev\TQIscreenshots\2exceptions\Screenshot from 2022-01-10 19-03-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91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:\WebDev\TQIscreenshots\2exceptions\Screenshot from 2022-01-10 19-04-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91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:\WebDev\TQIscreenshots\2exceptions\Screenshot from 2022-01-10 19-33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55576" y="33265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Data da primeira parcela inválida pois está no passado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15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WebDev\TQIscreenshots\1fluxo\Screenshot from 2022-01-10 18-17-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:\WebDev\TQIscreenshots\4badCredentials\Screenshot from 2022-01-10 20-12-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55576" y="33265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Senha do cliente inválida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15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:\WebDev\TQIscreenshots\4badCredentials\Screenshot from 2022-01-10 20-13-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55576" y="332656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/>
              <a:t>Email</a:t>
            </a:r>
            <a:r>
              <a:rPr lang="pt-BR" dirty="0" smtClean="0"/>
              <a:t> do cliente inválido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 smtClean="0"/>
              <a:t>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77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:\WebDev\TQIscreenshots\3tests\Screenshot from 2022-01-10 19-39-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4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:\WebDev\TQIscreenshots\3tests\Screenshot from 2022-01-10 19-52-4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4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:\WebDev\TQIscreenshots\3tests\Screenshot from 2022-01-10 19-40-4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4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 descr="H:\WebDev\TQIscreenshots\3tests\Screenshot from 2022-01-10 19-37-4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4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:\WebDev\TQIscreenshots\3tests\Screenshot from 2022-01-10 19-36-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4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DB </a:t>
            </a:r>
            <a:r>
              <a:rPr lang="pt-BR" dirty="0" err="1" smtClean="0"/>
              <a:t>with</a:t>
            </a:r>
            <a:r>
              <a:rPr lang="pt-BR" dirty="0" smtClean="0"/>
              <a:t> </a:t>
            </a:r>
            <a:r>
              <a:rPr lang="pt-BR" dirty="0" err="1" smtClean="0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77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:\WebDev\TQIscreenshots\5DB\Screenshot from 2022-01-09 01-26-3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2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WebDev\TQIscreenshots\1fluxo\Screenshot from 2022-01-10 18-18-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25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:\WebDev\TQIscreenshots\5DB\Screenshot from 2022-01-09 01-27-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24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:\WebDev\TQIscreenshots\swagger_screencapture-localhost-8080-swagger-ui-html-2022-01-10-20_16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288"/>
            <a:ext cx="9144000" cy="655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5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:\WebDev\TQIscreenshots\1fluxo\Screenshot from 2022-01-10 18-19-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25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:\WebDev\TQIscreenshots\1fluxo\Screenshot from 2022-01-10 18-20-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25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:\WebDev\TQIscreenshots\1fluxo\Screenshot from 2022-01-10 18-21-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25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:\WebDev\TQIscreenshots\1fluxo\Screenshot from 2022-01-10 18-22-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:\WebDev\TQIscreenshots\1fluxo\Screenshot from 2022-01-10 18-24-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505"/>
            <a:ext cx="9144000" cy="514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28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69</Words>
  <Application>Microsoft Office PowerPoint</Application>
  <PresentationFormat>Apresentação na tela (4:3)</PresentationFormat>
  <Paragraphs>15</Paragraphs>
  <Slides>41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2" baseType="lpstr">
      <vt:lpstr>Tema do Office</vt:lpstr>
      <vt:lpstr>Workflow on Postman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Exceptions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Tests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DB with Docker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Workflow</dc:title>
  <dc:creator>Endi</dc:creator>
  <cp:lastModifiedBy>Endi</cp:lastModifiedBy>
  <cp:revision>6</cp:revision>
  <dcterms:created xsi:type="dcterms:W3CDTF">2022-01-11T02:17:50Z</dcterms:created>
  <dcterms:modified xsi:type="dcterms:W3CDTF">2022-01-11T02:48:54Z</dcterms:modified>
</cp:coreProperties>
</file>